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7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2F1D0B-C5A3-495E-841F-A307F7A43B93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73C20-A711-40B6-A173-B96C30EDD5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7254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2F923-17CC-43C0-9BDF-9DBDACE47F4B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250F5-39E2-418C-A626-9F1DD84F40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3958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250F5-39E2-418C-A626-9F1DD84F40E3}" type="slidenum">
              <a:rPr lang="en-US" smtClean="0"/>
              <a:t>1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Al-Karkh University of Science, College of Science, Department of Medical Physics, Subject: Electricity, Prepared by: Dr. Nihad K Ali 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82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761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34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4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96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652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92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416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173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99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8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37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3FA23-0DCB-473D-9F5C-4920015BF4FD}" type="datetimeFigureOut">
              <a:rPr lang="en-US" smtClean="0"/>
              <a:t>12/17/2018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063A8-E986-4B41-9943-7C49A8606A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5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1371600"/>
            <a:ext cx="20185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Subject: Electricity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24200" y="1740932"/>
            <a:ext cx="2486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Lecture 1: Electrostatics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124200" y="2110264"/>
            <a:ext cx="29483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Prepared by: Dr. Nihad K Ali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46156" y="2590800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Al-Karkh University of Science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124200" y="3044236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College of Science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47319" y="3403258"/>
            <a:ext cx="31021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/>
                <a:latin typeface="Times New Roman"/>
                <a:ea typeface="Calibri"/>
                <a:cs typeface="Arial"/>
              </a:rPr>
              <a:t>Department of Medical Physics</a:t>
            </a:r>
            <a:endParaRPr lang="en-US" dirty="0"/>
          </a:p>
        </p:txBody>
      </p:sp>
      <p:pic>
        <p:nvPicPr>
          <p:cNvPr id="10" name="Picture 2" descr="صورة ذات صلة"/>
          <p:cNvPicPr>
            <a:picLocks noChangeAspect="1" noChangeArrowheads="1"/>
          </p:cNvPicPr>
          <p:nvPr/>
        </p:nvPicPr>
        <p:blipFill>
          <a:blip r:embed="rId3" cstate="print"/>
          <a:srcRect l="5206" r="4555"/>
          <a:stretch>
            <a:fillRect/>
          </a:stretch>
        </p:blipFill>
        <p:spPr bwMode="auto">
          <a:xfrm>
            <a:off x="6183489" y="228600"/>
            <a:ext cx="1600200" cy="1511727"/>
          </a:xfrm>
          <a:prstGeom prst="rect">
            <a:avLst/>
          </a:prstGeom>
          <a:noFill/>
        </p:spPr>
      </p:pic>
      <p:pic>
        <p:nvPicPr>
          <p:cNvPr id="11" name="Picture 1" descr="شعار العلو2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04800"/>
            <a:ext cx="1545752" cy="15186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182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912" y="381000"/>
            <a:ext cx="8712359" cy="6019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3015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38" y="838200"/>
            <a:ext cx="8953984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21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25" y="152400"/>
            <a:ext cx="7628958" cy="6553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850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06" y="457200"/>
            <a:ext cx="8609317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5463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53" y="1066800"/>
            <a:ext cx="8808339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89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78" y="381000"/>
            <a:ext cx="8952558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3957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" y="652463"/>
            <a:ext cx="9091613" cy="5561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410200"/>
            <a:ext cx="1946105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972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07" y="118412"/>
            <a:ext cx="8027693" cy="658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2680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8" y="457200"/>
            <a:ext cx="8967417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8413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"/>
            <a:ext cx="7684451" cy="6614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27400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</TotalTime>
  <Words>53</Words>
  <Application>Microsoft Office PowerPoint</Application>
  <PresentationFormat>On-screen Show (4:3)</PresentationFormat>
  <Paragraphs>8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 &amp; Offices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UTM-PC</dc:creator>
  <cp:lastModifiedBy>Nada</cp:lastModifiedBy>
  <cp:revision>16</cp:revision>
  <dcterms:created xsi:type="dcterms:W3CDTF">2018-11-23T11:36:21Z</dcterms:created>
  <dcterms:modified xsi:type="dcterms:W3CDTF">2018-12-17T17:11:21Z</dcterms:modified>
</cp:coreProperties>
</file>